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70" r:id="rId2"/>
    <p:sldId id="371" r:id="rId3"/>
    <p:sldId id="372" r:id="rId4"/>
    <p:sldId id="373" r:id="rId5"/>
    <p:sldId id="374" r:id="rId6"/>
    <p:sldId id="375" r:id="rId7"/>
    <p:sldId id="384" r:id="rId8"/>
    <p:sldId id="351" r:id="rId9"/>
    <p:sldId id="260" r:id="rId10"/>
    <p:sldId id="261" r:id="rId11"/>
    <p:sldId id="272" r:id="rId12"/>
    <p:sldId id="366" r:id="rId13"/>
    <p:sldId id="360" r:id="rId14"/>
    <p:sldId id="273" r:id="rId15"/>
    <p:sldId id="269" r:id="rId16"/>
    <p:sldId id="359" r:id="rId17"/>
    <p:sldId id="262" r:id="rId18"/>
    <p:sldId id="263" r:id="rId19"/>
    <p:sldId id="270" r:id="rId20"/>
    <p:sldId id="352" r:id="rId21"/>
    <p:sldId id="264" r:id="rId22"/>
    <p:sldId id="265" r:id="rId23"/>
    <p:sldId id="367" r:id="rId24"/>
    <p:sldId id="358" r:id="rId25"/>
    <p:sldId id="305" r:id="rId26"/>
    <p:sldId id="292" r:id="rId27"/>
    <p:sldId id="284" r:id="rId28"/>
    <p:sldId id="347" r:id="rId29"/>
    <p:sldId id="276" r:id="rId30"/>
    <p:sldId id="296" r:id="rId31"/>
    <p:sldId id="354" r:id="rId32"/>
    <p:sldId id="329" r:id="rId33"/>
    <p:sldId id="307" r:id="rId34"/>
    <p:sldId id="278" r:id="rId35"/>
    <p:sldId id="330" r:id="rId36"/>
    <p:sldId id="343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FAA8B-624B-4243-8E0C-6886EDF4F1A0}" type="datetimeFigureOut">
              <a:rPr lang="nl-BE" smtClean="0"/>
              <a:t>24/10/2016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BD5F5-1E51-434D-AAFF-B524D398D5C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671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9D7F3-C2B5-46F7-8A9B-195BA67DBDF3}" type="slidenum">
              <a:rPr lang="nl-BE" smtClean="0"/>
              <a:pPr/>
              <a:t>46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9D7F3-C2B5-46F7-8A9B-195BA67DBDF3}" type="slidenum">
              <a:rPr lang="nl-BE" smtClean="0"/>
              <a:pPr/>
              <a:t>48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287C-D744-4FFD-944A-57E584EBADE1}" type="datetime1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942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7B50-1681-4B25-AEFC-363CC91E97DF}" type="datetime1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657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47BB-EB79-4870-85D3-7672EB44D295}" type="datetime1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359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032C-CEC4-47C8-A011-ACD8EDDD92FE}" type="datetime1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219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DABF-273C-46B5-8643-A2EB1697EAA8}" type="datetime1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052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B678-41B8-4BB8-A9BA-4B6DFA624AA2}" type="datetime1">
              <a:rPr lang="nl-BE" smtClean="0"/>
              <a:t>24/10/2016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358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93BC-512F-4A1B-8959-85B5B9222127}" type="datetime1">
              <a:rPr lang="nl-BE" smtClean="0"/>
              <a:t>24/10/2016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325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845D3-9B9E-4A7A-A295-354B3A50A623}" type="datetime1">
              <a:rPr lang="nl-BE" smtClean="0"/>
              <a:t>24/10/2016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996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21BB-D812-4B31-A20C-9C42AE70ADCB}" type="datetime1">
              <a:rPr lang="nl-BE" smtClean="0"/>
              <a:t>24/10/2016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61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907A5-3950-46BB-8750-DB75AFF1F389}" type="datetime1">
              <a:rPr lang="nl-BE" smtClean="0"/>
              <a:t>24/10/2016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243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DBBE-8E7B-444B-8FD2-FE3DC2E5228F}" type="datetime1">
              <a:rPr lang="nl-BE" smtClean="0"/>
              <a:t>24/10/2016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007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1DB57-5976-4C8D-BD30-740D32822011}" type="datetime1">
              <a:rPr lang="nl-BE" smtClean="0"/>
              <a:t>24/10/2016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smtClean="0"/>
              <a:t>lesgevers cursus Yggdrasil</a:t>
            </a: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5AA9D-3B5E-4D60-A896-C5FFF6D2FBB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030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4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09" y="0"/>
            <a:ext cx="9858818" cy="6858000"/>
          </a:xfrm>
          <a:prstGeom prst="rect">
            <a:avLst/>
          </a:prstGeom>
        </p:spPr>
      </p:pic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960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866"/>
            <a:ext cx="9144000" cy="6249134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785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575"/>
            <a:ext cx="9144000" cy="5753462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42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9" y="1772816"/>
            <a:ext cx="9144000" cy="3795763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2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69" y="0"/>
            <a:ext cx="4624062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45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360"/>
            <a:ext cx="9161500" cy="576064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542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31" y="1313384"/>
            <a:ext cx="9280387" cy="5544616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76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59"/>
            <a:ext cx="9144000" cy="560564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35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" y="1057658"/>
            <a:ext cx="9144000" cy="5800342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51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899592" y="2035696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observatie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9" name="Content Placeholder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8421" y="2035696"/>
            <a:ext cx="80198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1027" name="Picture 3" descr="F:\Pictures (2)\2015\2015-11-09 001\IMG_0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512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3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056"/>
            <a:ext cx="9144000" cy="5322944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09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1"/>
            <a:ext cx="9252520" cy="727140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598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2050" name="Picture 2" descr="F:\Pictures (2)\2015\2015-11-08 001\IMG_0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7064" y="-14957043"/>
            <a:ext cx="8629200" cy="57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ictures (2)\2015\2015-11-08 001\IMG_0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500" y="-5334"/>
            <a:ext cx="10295000" cy="686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4320480" cy="693447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10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27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763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36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72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243"/>
            <a:ext cx="9144000" cy="626075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87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899592" y="2035696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observatie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899592" y="3419474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patronen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9" name="Content Placeholder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8421" y="2035696"/>
            <a:ext cx="801980" cy="900000"/>
          </a:xfrm>
          <a:prstGeom prst="rect">
            <a:avLst/>
          </a:prstGeom>
        </p:spPr>
      </p:pic>
      <p:pic>
        <p:nvPicPr>
          <p:cNvPr id="10" name="Content Placeholder 3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2849" y="3419474"/>
            <a:ext cx="85312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24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91" y="449288"/>
            <a:ext cx="9640787" cy="6408712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0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62000"/>
            <a:ext cx="9144000" cy="6096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534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2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499" cy="6858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18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57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3074" name="Picture 2" descr="F:\Pictures (2)\2016\2016-08-01 002\IMG_1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477" y="0"/>
            <a:ext cx="1076012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2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649" y="0"/>
            <a:ext cx="10395010" cy="6930007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243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259" y="0"/>
            <a:ext cx="11484549" cy="702939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52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11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899592" y="2035696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observatie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899592" y="3419474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patronen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5309195" y="3380282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err="1">
                <a:latin typeface="Lucida Handwriting" panose="03010101010101010101" pitchFamily="66" charset="0"/>
              </a:rPr>
              <a:t>s</a:t>
            </a:r>
            <a:r>
              <a:rPr lang="nl-BE" sz="2800" dirty="0" err="1" smtClean="0">
                <a:latin typeface="Lucida Handwriting" panose="03010101010101010101" pitchFamily="66" charset="0"/>
              </a:rPr>
              <a:t>ectoriëring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9" name="Content Placeholder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8421" y="2035696"/>
            <a:ext cx="801980" cy="900000"/>
          </a:xfrm>
          <a:prstGeom prst="rect">
            <a:avLst/>
          </a:prstGeom>
        </p:spPr>
      </p:pic>
      <p:pic>
        <p:nvPicPr>
          <p:cNvPr id="10" name="Content Placeholder 3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2849" y="3419474"/>
            <a:ext cx="85312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596"/>
            <a:ext cx="9144000" cy="5788404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19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76" y="0"/>
            <a:ext cx="4723248" cy="6858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92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1" y="2829"/>
            <a:ext cx="9847369" cy="685517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lesgevers cursus Yggdrasil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56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499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92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38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899592" y="2035696"/>
            <a:ext cx="2700000" cy="9144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solidFill>
                  <a:schemeClr val="bg1">
                    <a:lumMod val="85000"/>
                  </a:schemeClr>
                </a:solidFill>
                <a:latin typeface="Lucida Handwriting" panose="03010101010101010101" pitchFamily="66" charset="0"/>
              </a:rPr>
              <a:t>observatie</a:t>
            </a:r>
            <a:endParaRPr lang="nl-BE" sz="2800" dirty="0">
              <a:solidFill>
                <a:schemeClr val="bg1">
                  <a:lumMod val="85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899592" y="3419474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patronen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5309195" y="3380282"/>
            <a:ext cx="2700000" cy="9144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err="1">
                <a:solidFill>
                  <a:schemeClr val="bg1">
                    <a:lumMod val="85000"/>
                  </a:schemeClr>
                </a:solidFill>
                <a:latin typeface="Lucida Handwriting" panose="03010101010101010101" pitchFamily="66" charset="0"/>
              </a:rPr>
              <a:t>s</a:t>
            </a:r>
            <a:r>
              <a:rPr lang="nl-BE" sz="2800" dirty="0" err="1" smtClean="0">
                <a:solidFill>
                  <a:schemeClr val="bg1">
                    <a:lumMod val="85000"/>
                  </a:schemeClr>
                </a:solidFill>
                <a:latin typeface="Lucida Handwriting" panose="03010101010101010101" pitchFamily="66" charset="0"/>
              </a:rPr>
              <a:t>ectoriëring</a:t>
            </a:r>
            <a:endParaRPr lang="nl-BE" sz="2800" dirty="0">
              <a:solidFill>
                <a:schemeClr val="bg1">
                  <a:lumMod val="85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899592" y="5445224"/>
            <a:ext cx="2700000" cy="9144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solidFill>
                  <a:schemeClr val="bg1">
                    <a:lumMod val="75000"/>
                  </a:schemeClr>
                </a:solidFill>
                <a:latin typeface="Lucida Handwriting" panose="03010101010101010101" pitchFamily="66" charset="0"/>
              </a:rPr>
              <a:t>randen</a:t>
            </a:r>
            <a:endParaRPr lang="nl-BE" sz="2800" dirty="0">
              <a:solidFill>
                <a:schemeClr val="bg1">
                  <a:lumMod val="75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5309195" y="4527748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zonering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9" name="Content Placeholder 3" descr="1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68421" y="2035696"/>
            <a:ext cx="801980" cy="900000"/>
          </a:xfrm>
          <a:prstGeom prst="rect">
            <a:avLst/>
          </a:prstGeom>
        </p:spPr>
      </p:pic>
      <p:pic>
        <p:nvPicPr>
          <p:cNvPr id="10" name="Content Placeholder 3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2849" y="3419474"/>
            <a:ext cx="853124" cy="900000"/>
          </a:xfrm>
          <a:prstGeom prst="rect">
            <a:avLst/>
          </a:prstGeom>
        </p:spPr>
      </p:pic>
      <p:pic>
        <p:nvPicPr>
          <p:cNvPr id="11" name="Content Placeholder 5" descr="11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67940" y="5445224"/>
            <a:ext cx="8029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3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3848" y="260648"/>
            <a:ext cx="54006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 smtClean="0">
                <a:latin typeface="Lucida Handwriting" pitchFamily="66" charset="0"/>
              </a:rPr>
              <a:t>zonering</a:t>
            </a:r>
            <a:endParaRPr lang="nl-BE" sz="4000" dirty="0">
              <a:latin typeface="Lucida Handwriting" pitchFamily="66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9552" y="1484784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0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9552" y="2334478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1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9552" y="3184172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2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9552" y="403386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3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552" y="4883560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4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39552" y="573325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5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07704" y="1484784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in ons huis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7704" y="2334478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daar direct tegenaan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07704" y="3184172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minder intensief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07704" y="4033866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landbouwzone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7704" y="4869160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beperkt ingrijpen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7704" y="5733256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niet ingrijpen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7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243408"/>
            <a:ext cx="4734272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0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3848" y="260648"/>
            <a:ext cx="54006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 smtClean="0">
                <a:latin typeface="Lucida Handwriting" pitchFamily="66" charset="0"/>
              </a:rPr>
              <a:t>zonering</a:t>
            </a:r>
            <a:endParaRPr lang="nl-BE" sz="4000" dirty="0">
              <a:latin typeface="Lucida Handwriting" pitchFamily="66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9552" y="1484784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0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9552" y="2334478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1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9552" y="3184172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2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9552" y="403386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3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552" y="4883560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4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39552" y="5733256"/>
            <a:ext cx="978408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>
                <a:latin typeface="Lucida Handwriting" pitchFamily="66" charset="0"/>
              </a:rPr>
              <a:t>Zone 5</a:t>
            </a:r>
            <a:endParaRPr lang="nl-BE" sz="1400" dirty="0">
              <a:latin typeface="Lucida Handwriting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07704" y="1484784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in ons huis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7704" y="2334478"/>
            <a:ext cx="6624736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latin typeface="Lucida Handwriting" pitchFamily="66" charset="0"/>
              </a:rPr>
              <a:t>daar direct tegenaan</a:t>
            </a:r>
            <a:endParaRPr lang="nl-BE" dirty="0">
              <a:latin typeface="Lucida Handwriting" pitchFamily="66" charset="0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8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899592" y="2035696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observatie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899592" y="3419474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patronen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5309195" y="3380282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err="1">
                <a:latin typeface="Lucida Handwriting" panose="03010101010101010101" pitchFamily="66" charset="0"/>
              </a:rPr>
              <a:t>s</a:t>
            </a:r>
            <a:r>
              <a:rPr lang="nl-BE" sz="2800" dirty="0" err="1" smtClean="0">
                <a:latin typeface="Lucida Handwriting" panose="03010101010101010101" pitchFamily="66" charset="0"/>
              </a:rPr>
              <a:t>ectoriëring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5309195" y="4527748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zonering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9" name="Content Placeholder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8421" y="2035696"/>
            <a:ext cx="801980" cy="900000"/>
          </a:xfrm>
          <a:prstGeom prst="rect">
            <a:avLst/>
          </a:prstGeom>
        </p:spPr>
      </p:pic>
      <p:pic>
        <p:nvPicPr>
          <p:cNvPr id="10" name="Content Placeholder 3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2849" y="3419474"/>
            <a:ext cx="85312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499" cy="6858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050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43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394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70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499" cy="68580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20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0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9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899592" y="2035696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observatie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899592" y="3419474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patronen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5309195" y="3380282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err="1">
                <a:latin typeface="Lucida Handwriting" panose="03010101010101010101" pitchFamily="66" charset="0"/>
              </a:rPr>
              <a:t>s</a:t>
            </a:r>
            <a:r>
              <a:rPr lang="nl-BE" sz="2800" dirty="0" err="1" smtClean="0">
                <a:latin typeface="Lucida Handwriting" panose="03010101010101010101" pitchFamily="66" charset="0"/>
              </a:rPr>
              <a:t>ectoriëring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899592" y="5445224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randen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5309195" y="4527748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zonering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9" name="Content Placeholder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8421" y="2035696"/>
            <a:ext cx="801980" cy="900000"/>
          </a:xfrm>
          <a:prstGeom prst="rect">
            <a:avLst/>
          </a:prstGeom>
        </p:spPr>
      </p:pic>
      <p:pic>
        <p:nvPicPr>
          <p:cNvPr id="10" name="Content Placeholder 3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2849" y="3419474"/>
            <a:ext cx="853124" cy="900000"/>
          </a:xfrm>
          <a:prstGeom prst="rect">
            <a:avLst/>
          </a:prstGeom>
        </p:spPr>
      </p:pic>
      <p:pic>
        <p:nvPicPr>
          <p:cNvPr id="11" name="Content Placeholder 5" descr="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0" y="5445224"/>
            <a:ext cx="8029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251520" y="620688"/>
            <a:ext cx="86409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800" dirty="0" smtClean="0">
                <a:latin typeface="Lucida Handwriting" panose="03010101010101010101" pitchFamily="66" charset="0"/>
              </a:rPr>
              <a:t>Structuur van de tuin</a:t>
            </a:r>
            <a:endParaRPr lang="nl-BE" sz="4800" dirty="0">
              <a:latin typeface="Lucida Handwriting" panose="03010101010101010101" pitchFamily="66" charset="0"/>
            </a:endParaRPr>
          </a:p>
        </p:txBody>
      </p:sp>
      <p:sp>
        <p:nvSpPr>
          <p:cNvPr id="2" name="Afgeronde rechthoek 1"/>
          <p:cNvSpPr/>
          <p:nvPr/>
        </p:nvSpPr>
        <p:spPr>
          <a:xfrm>
            <a:off x="899592" y="2035696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observatie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899592" y="3419474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patronen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5309195" y="3380282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err="1">
                <a:latin typeface="Lucida Handwriting" panose="03010101010101010101" pitchFamily="66" charset="0"/>
              </a:rPr>
              <a:t>s</a:t>
            </a:r>
            <a:r>
              <a:rPr lang="nl-BE" sz="2800" dirty="0" err="1" smtClean="0">
                <a:latin typeface="Lucida Handwriting" panose="03010101010101010101" pitchFamily="66" charset="0"/>
              </a:rPr>
              <a:t>ectoriëring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899592" y="5445224"/>
            <a:ext cx="2700000" cy="914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800" dirty="0" smtClean="0">
                <a:latin typeface="Lucida Handwriting" panose="03010101010101010101" pitchFamily="66" charset="0"/>
              </a:rPr>
              <a:t>randen</a:t>
            </a:r>
            <a:endParaRPr lang="nl-BE" sz="2800" dirty="0">
              <a:latin typeface="Lucida Handwriting" panose="03010101010101010101" pitchFamily="66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  <p:pic>
        <p:nvPicPr>
          <p:cNvPr id="9" name="Content Placeholder 3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8421" y="2035696"/>
            <a:ext cx="801980" cy="900000"/>
          </a:xfrm>
          <a:prstGeom prst="rect">
            <a:avLst/>
          </a:prstGeom>
        </p:spPr>
      </p:pic>
      <p:pic>
        <p:nvPicPr>
          <p:cNvPr id="10" name="Content Placeholder 3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2849" y="3419474"/>
            <a:ext cx="853124" cy="900000"/>
          </a:xfrm>
          <a:prstGeom prst="rect">
            <a:avLst/>
          </a:prstGeom>
        </p:spPr>
      </p:pic>
      <p:pic>
        <p:nvPicPr>
          <p:cNvPr id="11" name="Content Placeholder 5" descr="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0" y="5445224"/>
            <a:ext cx="80294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485" y="0"/>
            <a:ext cx="4323030" cy="6858000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903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46804"/>
            <a:ext cx="9391826" cy="5611196"/>
          </a:xfr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lesgevers cursus Yggdrasil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86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269</Words>
  <Application>Microsoft Office PowerPoint</Application>
  <PresentationFormat>Diavoorstelling (4:3)</PresentationFormat>
  <Paragraphs>111</Paragraphs>
  <Slides>57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57</vt:i4>
      </vt:variant>
    </vt:vector>
  </HeadingPairs>
  <TitlesOfParts>
    <vt:vector size="58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Lucrece Roegiers</dc:creator>
  <cp:lastModifiedBy>Lucrece Roegiers</cp:lastModifiedBy>
  <cp:revision>102</cp:revision>
  <dcterms:created xsi:type="dcterms:W3CDTF">2015-10-08T20:13:05Z</dcterms:created>
  <dcterms:modified xsi:type="dcterms:W3CDTF">2016-10-24T13:15:03Z</dcterms:modified>
</cp:coreProperties>
</file>