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5" r:id="rId2"/>
    <p:sldId id="308" r:id="rId3"/>
    <p:sldId id="310" r:id="rId4"/>
    <p:sldId id="309" r:id="rId5"/>
    <p:sldId id="259" r:id="rId6"/>
    <p:sldId id="261" r:id="rId7"/>
    <p:sldId id="314" r:id="rId8"/>
    <p:sldId id="287" r:id="rId9"/>
    <p:sldId id="286" r:id="rId10"/>
    <p:sldId id="280" r:id="rId11"/>
    <p:sldId id="313" r:id="rId12"/>
    <p:sldId id="315" r:id="rId13"/>
    <p:sldId id="299" r:id="rId14"/>
    <p:sldId id="263" r:id="rId15"/>
    <p:sldId id="264" r:id="rId16"/>
    <p:sldId id="284" r:id="rId17"/>
    <p:sldId id="273" r:id="rId18"/>
    <p:sldId id="330" r:id="rId19"/>
    <p:sldId id="317" r:id="rId20"/>
    <p:sldId id="318" r:id="rId21"/>
    <p:sldId id="319" r:id="rId22"/>
    <p:sldId id="320" r:id="rId23"/>
    <p:sldId id="277" r:id="rId24"/>
    <p:sldId id="316" r:id="rId25"/>
    <p:sldId id="281" r:id="rId26"/>
    <p:sldId id="278" r:id="rId27"/>
    <p:sldId id="275" r:id="rId28"/>
    <p:sldId id="276" r:id="rId29"/>
    <p:sldId id="321" r:id="rId30"/>
    <p:sldId id="279" r:id="rId31"/>
    <p:sldId id="322" r:id="rId32"/>
    <p:sldId id="323" r:id="rId33"/>
    <p:sldId id="291" r:id="rId34"/>
    <p:sldId id="324" r:id="rId35"/>
    <p:sldId id="325" r:id="rId36"/>
    <p:sldId id="327" r:id="rId37"/>
    <p:sldId id="326" r:id="rId38"/>
    <p:sldId id="331" r:id="rId39"/>
    <p:sldId id="332" r:id="rId40"/>
    <p:sldId id="328" r:id="rId41"/>
    <p:sldId id="296" r:id="rId4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64FEB-311E-45C7-8D2F-CF7448D86A88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979F7-604B-495F-80EF-13F99AAD457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27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9D7F3-C2B5-46F7-8A9B-195BA67DBDF3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9D7F3-C2B5-46F7-8A9B-195BA67DBDF3}" type="slidenum">
              <a:rPr lang="nl-BE" smtClean="0"/>
              <a:pPr/>
              <a:t>18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9D7F3-C2B5-46F7-8A9B-195BA67DBDF3}" type="slidenum">
              <a:rPr lang="nl-BE" smtClean="0"/>
              <a:pPr/>
              <a:t>29</a:t>
            </a:fld>
            <a:endParaRPr 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9D7F3-C2B5-46F7-8A9B-195BA67DBDF3}" type="slidenum">
              <a:rPr lang="nl-BE" smtClean="0"/>
              <a:pPr/>
              <a:t>36</a:t>
            </a:fld>
            <a:endParaRPr 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DAFD76-151E-490A-B4F3-F0C22BABCE52}" type="slidenum">
              <a:rPr lang="nl-BE"/>
              <a:pPr/>
              <a:t>41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852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89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542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636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164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090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495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119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701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657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242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1EA5F-AAEA-4BBE-BB47-5378E1265829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75B02-69EB-4DB8-9EFC-DF26F4D3FD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64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260648"/>
            <a:ext cx="54006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 smtClean="0">
                <a:latin typeface="Lucida Handwriting" pitchFamily="66" charset="0"/>
              </a:rPr>
              <a:t>zonering</a:t>
            </a:r>
            <a:endParaRPr lang="nl-BE" sz="4000" dirty="0">
              <a:latin typeface="Lucida Handwriting" pitchFamily="66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9552" y="148478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0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9552" y="2334478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1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9552" y="3184172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2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9552" y="403386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3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552" y="4883560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4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39552" y="573325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5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07704" y="1484784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in ons huis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7704" y="2334478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daar direct tegenaan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07704" y="3184172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minder intensief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74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67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-27384"/>
            <a:ext cx="10328076" cy="688538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553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ictures\2016\2016-05-12 001\DSC02875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4" y="-171400"/>
            <a:ext cx="925935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0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49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9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96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260648"/>
            <a:ext cx="54006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 smtClean="0">
                <a:latin typeface="Lucida Handwriting" pitchFamily="66" charset="0"/>
              </a:rPr>
              <a:t>zonering</a:t>
            </a:r>
            <a:endParaRPr lang="nl-BE" sz="4000" dirty="0">
              <a:latin typeface="Lucida Handwriting" pitchFamily="66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9552" y="148478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0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9552" y="2334478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1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9552" y="3184172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2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9552" y="403386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3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552" y="4883560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4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39552" y="573325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5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07704" y="1484784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in ons huis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7704" y="2334478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daar direct tegenaan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07704" y="3184172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minder intensief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07704" y="4033866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landbouwzone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5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308304" y="198884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Lucida Handwriting" panose="03010101010101010101" pitchFamily="66" charset="0"/>
              </a:rPr>
              <a:t>Zone 2</a:t>
            </a:r>
            <a:endParaRPr lang="nl-BE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287000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82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6330"/>
            <a:ext cx="9144000" cy="613167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25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26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91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44624"/>
            <a:ext cx="10220064" cy="6813376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3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260648"/>
            <a:ext cx="54006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 smtClean="0">
                <a:latin typeface="Lucida Handwriting" pitchFamily="66" charset="0"/>
              </a:rPr>
              <a:t>zonering</a:t>
            </a:r>
            <a:endParaRPr lang="nl-BE" sz="4000" dirty="0">
              <a:latin typeface="Lucida Handwriting" pitchFamily="66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9552" y="148478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0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9552" y="2334478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1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9552" y="3184172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2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9552" y="403386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3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552" y="4883560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4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39552" y="573325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5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07704" y="1484784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in ons huis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7704" y="2334478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daar direct tegenaan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07704" y="3184172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minder intensief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07704" y="4033866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landbouwzone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7704" y="4869160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beperkt ingrijpen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28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43608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00" y="150000"/>
            <a:ext cx="4572000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83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5441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260648"/>
            <a:ext cx="54006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 smtClean="0">
                <a:latin typeface="Lucida Handwriting" pitchFamily="66" charset="0"/>
              </a:rPr>
              <a:t>zonering</a:t>
            </a:r>
            <a:endParaRPr lang="nl-BE" sz="4000" dirty="0">
              <a:latin typeface="Lucida Handwriting" pitchFamily="66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9552" y="148478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0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9552" y="2334478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1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9552" y="3184172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2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9552" y="403386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3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552" y="4883560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4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39552" y="573325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5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07704" y="1484784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in ons huis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7704" y="2334478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daar direct tegenaan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07704" y="3184172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minder intensief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07704" y="4033866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landbouwzone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7704" y="4869160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beperkt ingrijpen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704" y="5733256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niet ingrijpen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36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39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8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60" y="-6424"/>
            <a:ext cx="10296636" cy="686442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59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88" y="-99392"/>
            <a:ext cx="10585176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P10125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169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yggdra boompje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44208" y="1"/>
            <a:ext cx="2699792" cy="2336900"/>
          </a:xfrm>
          <a:noFill/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5534935"/>
            <a:ext cx="8229600" cy="134133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BE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www.yggdra.be</a:t>
            </a:r>
            <a:br>
              <a:rPr lang="nl-BE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32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49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03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94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99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8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173</Words>
  <Application>Microsoft Office PowerPoint</Application>
  <PresentationFormat>Diavoorstelling (4:3)</PresentationFormat>
  <Paragraphs>77</Paragraphs>
  <Slides>41</Slides>
  <Notes>5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2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www.yggdra.be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Lucrece Roegiers</dc:creator>
  <cp:lastModifiedBy>Lucrece Roegiers</cp:lastModifiedBy>
  <cp:revision>20</cp:revision>
  <dcterms:created xsi:type="dcterms:W3CDTF">2015-10-19T11:19:02Z</dcterms:created>
  <dcterms:modified xsi:type="dcterms:W3CDTF">2016-10-24T13:15:12Z</dcterms:modified>
</cp:coreProperties>
</file>