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6" r:id="rId4"/>
    <p:sldId id="259" r:id="rId5"/>
    <p:sldId id="267" r:id="rId6"/>
    <p:sldId id="261" r:id="rId7"/>
    <p:sldId id="260" r:id="rId8"/>
    <p:sldId id="265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1152" y="9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4B31-6C79-4557-BDD5-69D2618A4049}" type="datetimeFigureOut">
              <a:rPr lang="nl-BE" smtClean="0"/>
              <a:t>3/12/2020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C33B2-914D-4DAA-9BF8-7BB2635F7DA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13985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4B31-6C79-4557-BDD5-69D2618A4049}" type="datetimeFigureOut">
              <a:rPr lang="nl-BE" smtClean="0"/>
              <a:t>3/12/2020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C33B2-914D-4DAA-9BF8-7BB2635F7DA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37558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4B31-6C79-4557-BDD5-69D2618A4049}" type="datetimeFigureOut">
              <a:rPr lang="nl-BE" smtClean="0"/>
              <a:t>3/12/2020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C33B2-914D-4DAA-9BF8-7BB2635F7DA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52701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4B31-6C79-4557-BDD5-69D2618A4049}" type="datetimeFigureOut">
              <a:rPr lang="nl-BE" smtClean="0"/>
              <a:t>3/12/2020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C33B2-914D-4DAA-9BF8-7BB2635F7DA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11070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4B31-6C79-4557-BDD5-69D2618A4049}" type="datetimeFigureOut">
              <a:rPr lang="nl-BE" smtClean="0"/>
              <a:t>3/12/2020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C33B2-914D-4DAA-9BF8-7BB2635F7DA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69783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4B31-6C79-4557-BDD5-69D2618A4049}" type="datetimeFigureOut">
              <a:rPr lang="nl-BE" smtClean="0"/>
              <a:t>3/12/2020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C33B2-914D-4DAA-9BF8-7BB2635F7DA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4560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4B31-6C79-4557-BDD5-69D2618A4049}" type="datetimeFigureOut">
              <a:rPr lang="nl-BE" smtClean="0"/>
              <a:t>3/12/2020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C33B2-914D-4DAA-9BF8-7BB2635F7DA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1545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4B31-6C79-4557-BDD5-69D2618A4049}" type="datetimeFigureOut">
              <a:rPr lang="nl-BE" smtClean="0"/>
              <a:t>3/12/2020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C33B2-914D-4DAA-9BF8-7BB2635F7DA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19323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4B31-6C79-4557-BDD5-69D2618A4049}" type="datetimeFigureOut">
              <a:rPr lang="nl-BE" smtClean="0"/>
              <a:t>3/12/2020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C33B2-914D-4DAA-9BF8-7BB2635F7DA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3665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4B31-6C79-4557-BDD5-69D2618A4049}" type="datetimeFigureOut">
              <a:rPr lang="nl-BE" smtClean="0"/>
              <a:t>3/12/2020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C33B2-914D-4DAA-9BF8-7BB2635F7DA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6503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4B31-6C79-4557-BDD5-69D2618A4049}" type="datetimeFigureOut">
              <a:rPr lang="nl-BE" smtClean="0"/>
              <a:t>3/12/2020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C33B2-914D-4DAA-9BF8-7BB2635F7DA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94728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E4B31-6C79-4557-BDD5-69D2618A4049}" type="datetimeFigureOut">
              <a:rPr lang="nl-BE" smtClean="0"/>
              <a:t>3/12/2020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C33B2-914D-4DAA-9BF8-7BB2635F7DA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28387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5200" y="-1741227"/>
            <a:ext cx="8000998" cy="10667999"/>
          </a:xfrm>
        </p:spPr>
      </p:pic>
      <p:sp>
        <p:nvSpPr>
          <p:cNvPr id="6" name="Tekstvak 5"/>
          <p:cNvSpPr txBox="1"/>
          <p:nvPr/>
        </p:nvSpPr>
        <p:spPr>
          <a:xfrm>
            <a:off x="-1048871" y="358588"/>
            <a:ext cx="65283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5400" dirty="0">
                <a:solidFill>
                  <a:schemeClr val="bg1"/>
                </a:solidFill>
              </a:rPr>
              <a:t>kruipende boterbloem</a:t>
            </a:r>
          </a:p>
        </p:txBody>
      </p:sp>
    </p:spTree>
    <p:extLst>
      <p:ext uri="{BB962C8B-B14F-4D97-AF65-F5344CB8AC3E}">
        <p14:creationId xmlns:p14="http://schemas.microsoft.com/office/powerpoint/2010/main" val="3033689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B4EF798-2B51-4F68-943A-44AFFDE92E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24000" y="-1143000"/>
            <a:ext cx="10668000" cy="8001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2506264" y="1484365"/>
            <a:ext cx="22670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000" dirty="0">
                <a:solidFill>
                  <a:schemeClr val="bg1"/>
                </a:solidFill>
              </a:rPr>
              <a:t>kiemplant</a:t>
            </a:r>
          </a:p>
        </p:txBody>
      </p:sp>
    </p:spTree>
    <p:extLst>
      <p:ext uri="{BB962C8B-B14F-4D97-AF65-F5344CB8AC3E}">
        <p14:creationId xmlns:p14="http://schemas.microsoft.com/office/powerpoint/2010/main" val="1940556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415B372-E2C1-41BB-9657-2F75552262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-747215"/>
            <a:ext cx="10668000" cy="8001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1DBA4B-2E3B-4154-9CB8-9D1FAC434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59965" y="776188"/>
            <a:ext cx="4597867" cy="1325563"/>
          </a:xfrm>
        </p:spPr>
        <p:txBody>
          <a:bodyPr>
            <a:normAutofit/>
          </a:bodyPr>
          <a:lstStyle/>
          <a:p>
            <a:r>
              <a:rPr lang="nl-BE" sz="4000" dirty="0">
                <a:solidFill>
                  <a:schemeClr val="bg1"/>
                </a:solidFill>
                <a:latin typeface="+mn-lt"/>
              </a:rPr>
              <a:t>jonge plant</a:t>
            </a:r>
          </a:p>
        </p:txBody>
      </p:sp>
    </p:spTree>
    <p:extLst>
      <p:ext uri="{BB962C8B-B14F-4D97-AF65-F5344CB8AC3E}">
        <p14:creationId xmlns:p14="http://schemas.microsoft.com/office/powerpoint/2010/main" val="2377024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ABB4506F-A8EA-4A65-B0B8-84D79B6D171A}"/>
              </a:ext>
            </a:extLst>
          </p:cNvPr>
          <p:cNvSpPr txBox="1"/>
          <p:nvPr/>
        </p:nvSpPr>
        <p:spPr>
          <a:xfrm>
            <a:off x="-1070992" y="394283"/>
            <a:ext cx="3163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000" dirty="0">
                <a:solidFill>
                  <a:schemeClr val="bg1"/>
                </a:solidFill>
              </a:rPr>
              <a:t>blad en bloem</a:t>
            </a:r>
            <a:endParaRPr lang="nl-BE" sz="40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1949" y="-119418"/>
            <a:ext cx="10668000" cy="8001000"/>
          </a:xfrm>
        </p:spPr>
      </p:pic>
      <p:sp>
        <p:nvSpPr>
          <p:cNvPr id="5" name="Tekstvak 4"/>
          <p:cNvSpPr txBox="1"/>
          <p:nvPr/>
        </p:nvSpPr>
        <p:spPr>
          <a:xfrm>
            <a:off x="4052051" y="1192305"/>
            <a:ext cx="25240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000" dirty="0">
                <a:solidFill>
                  <a:schemeClr val="bg1"/>
                </a:solidFill>
              </a:rPr>
              <a:t>jonge plant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2716310" y="2572875"/>
            <a:ext cx="4335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dirty="0">
                <a:solidFill>
                  <a:schemeClr val="bg1"/>
                </a:solidFill>
              </a:rPr>
              <a:t>blaadjes met drie lobben</a:t>
            </a:r>
          </a:p>
        </p:txBody>
      </p:sp>
    </p:spTree>
    <p:extLst>
      <p:ext uri="{BB962C8B-B14F-4D97-AF65-F5344CB8AC3E}">
        <p14:creationId xmlns:p14="http://schemas.microsoft.com/office/powerpoint/2010/main" val="246582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-296839"/>
            <a:ext cx="10668000" cy="8001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E01E4CE-C9B9-4459-B8EC-A375A903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48497" y="1304694"/>
            <a:ext cx="5889072" cy="1325563"/>
          </a:xfrm>
        </p:spPr>
        <p:txBody>
          <a:bodyPr>
            <a:normAutofit/>
          </a:bodyPr>
          <a:lstStyle/>
          <a:p>
            <a:r>
              <a:rPr lang="nl-BE" sz="4000" dirty="0">
                <a:solidFill>
                  <a:schemeClr val="bg1"/>
                </a:solidFill>
                <a:latin typeface="+mn-lt"/>
              </a:rPr>
              <a:t>wortels van een jonge plant</a:t>
            </a:r>
          </a:p>
        </p:txBody>
      </p:sp>
    </p:spTree>
    <p:extLst>
      <p:ext uri="{BB962C8B-B14F-4D97-AF65-F5344CB8AC3E}">
        <p14:creationId xmlns:p14="http://schemas.microsoft.com/office/powerpoint/2010/main" val="1946973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59C174-7BA6-4E66-8B3B-E5AFCEE85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22026" y="5385734"/>
            <a:ext cx="7971063" cy="1325563"/>
          </a:xfrm>
        </p:spPr>
        <p:txBody>
          <a:bodyPr>
            <a:normAutofit/>
          </a:bodyPr>
          <a:lstStyle/>
          <a:p>
            <a:r>
              <a:rPr lang="nl-BE" sz="4000">
                <a:solidFill>
                  <a:schemeClr val="bg1"/>
                </a:solidFill>
                <a:latin typeface="+mn-lt"/>
              </a:rPr>
              <a:t>detail </a:t>
            </a:r>
            <a:r>
              <a:rPr lang="nl-BE" sz="4000" dirty="0">
                <a:solidFill>
                  <a:schemeClr val="bg1"/>
                </a:solidFill>
                <a:latin typeface="+mn-lt"/>
              </a:rPr>
              <a:t>van een blad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-310487"/>
            <a:ext cx="10668000" cy="8001000"/>
          </a:xfrm>
        </p:spPr>
      </p:pic>
      <p:sp>
        <p:nvSpPr>
          <p:cNvPr id="7" name="Tekstvak 6"/>
          <p:cNvSpPr txBox="1"/>
          <p:nvPr/>
        </p:nvSpPr>
        <p:spPr>
          <a:xfrm>
            <a:off x="-1290918" y="251408"/>
            <a:ext cx="34872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>
                <a:solidFill>
                  <a:schemeClr val="bg1"/>
                </a:solidFill>
              </a:rPr>
              <a:t>het derde deelblaadje heeft een langere stengel</a:t>
            </a:r>
          </a:p>
        </p:txBody>
      </p:sp>
      <p:sp>
        <p:nvSpPr>
          <p:cNvPr id="8" name="PIJL-RECHTS 7"/>
          <p:cNvSpPr/>
          <p:nvPr/>
        </p:nvSpPr>
        <p:spPr>
          <a:xfrm rot="3248607">
            <a:off x="-515574" y="3836682"/>
            <a:ext cx="3160575" cy="25429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79349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-1143000"/>
            <a:ext cx="10668000" cy="80010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814922" y="5719481"/>
            <a:ext cx="4919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000" dirty="0">
                <a:solidFill>
                  <a:schemeClr val="bg1"/>
                </a:solidFill>
              </a:rPr>
              <a:t>gegroefde bloeistengel</a:t>
            </a:r>
          </a:p>
        </p:txBody>
      </p:sp>
    </p:spTree>
    <p:extLst>
      <p:ext uri="{BB962C8B-B14F-4D97-AF65-F5344CB8AC3E}">
        <p14:creationId xmlns:p14="http://schemas.microsoft.com/office/powerpoint/2010/main" val="3455510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85800" y="365126"/>
            <a:ext cx="7893424" cy="1325563"/>
          </a:xfrm>
        </p:spPr>
        <p:txBody>
          <a:bodyPr/>
          <a:lstStyle/>
          <a:p>
            <a:endParaRPr lang="nl-BE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-474259"/>
            <a:ext cx="10668000" cy="8001001"/>
          </a:xfrm>
        </p:spPr>
      </p:pic>
      <p:sp>
        <p:nvSpPr>
          <p:cNvPr id="6" name="Tekstvak 5"/>
          <p:cNvSpPr txBox="1"/>
          <p:nvPr/>
        </p:nvSpPr>
        <p:spPr>
          <a:xfrm>
            <a:off x="-905434" y="233081"/>
            <a:ext cx="7740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000" dirty="0">
                <a:solidFill>
                  <a:schemeClr val="bg1"/>
                </a:solidFill>
              </a:rPr>
              <a:t>boterbloemen verspreiden zich snel </a:t>
            </a:r>
          </a:p>
        </p:txBody>
      </p:sp>
    </p:spTree>
    <p:extLst>
      <p:ext uri="{BB962C8B-B14F-4D97-AF65-F5344CB8AC3E}">
        <p14:creationId xmlns:p14="http://schemas.microsoft.com/office/powerpoint/2010/main" val="190722340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</TotalTime>
  <Words>36</Words>
  <Application>Microsoft Office PowerPoint</Application>
  <PresentationFormat>Diavoorstelling (4:3)</PresentationFormat>
  <Paragraphs>11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jonge plant</vt:lpstr>
      <vt:lpstr>PowerPoint-presentatie</vt:lpstr>
      <vt:lpstr>wortels van een jonge plant</vt:lpstr>
      <vt:lpstr>detail van een blad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Tuinbingelkruid</dc:title>
  <dc:creator>Lucrece</dc:creator>
  <cp:lastModifiedBy>Seppe Anrijs</cp:lastModifiedBy>
  <cp:revision>28</cp:revision>
  <dcterms:created xsi:type="dcterms:W3CDTF">2020-10-24T18:51:56Z</dcterms:created>
  <dcterms:modified xsi:type="dcterms:W3CDTF">2020-12-03T19:52:33Z</dcterms:modified>
</cp:coreProperties>
</file>